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entury Gothic" panose="020B0502020202020204" pitchFamily="34" charset="0"/>
      <p:regular r:id="rId55"/>
      <p:bold r:id="rId56"/>
      <p:italic r:id="rId57"/>
      <p:boldItalic r:id="rId58"/>
    </p:embeddedFon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6" d="100"/>
          <a:sy n="66" d="100"/>
        </p:scale>
        <p:origin x="1373" y="3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5/6/2018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slideLayout" Target="../slideLayouts/slideLayout5.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image" Target="../media/image21.png"/><Relationship Id="rId23" Type="http://schemas.openxmlformats.org/officeDocument/2006/relationships/image" Target="../media/image320.png"/><Relationship Id="rId28" Type="http://schemas.openxmlformats.org/officeDocument/2006/relationships/image" Target="../media/image133.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notesSlide" Target="../notesSlides/notesSlide34.xml"/><Relationship Id="rId27" Type="http://schemas.openxmlformats.org/officeDocument/2006/relationships/image" Target="../media/image132.png"/><Relationship Id="rId30"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2.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41.png"/><Relationship Id="rId2" Type="http://schemas.openxmlformats.org/officeDocument/2006/relationships/tags" Target="../tags/tag112.xml"/><Relationship Id="rId16" Type="http://schemas.openxmlformats.org/officeDocument/2006/relationships/image" Target="../media/image27.pn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40.png"/><Relationship Id="rId5" Type="http://schemas.openxmlformats.org/officeDocument/2006/relationships/tags" Target="../tags/tag115.xml"/><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tags" Target="../tags/tag114.xml"/><Relationship Id="rId9" Type="http://schemas.openxmlformats.org/officeDocument/2006/relationships/notesSlide" Target="../notesSlides/notesSlide35.xml"/><Relationship Id="rId14" Type="http://schemas.openxmlformats.org/officeDocument/2006/relationships/image" Target="../media/image143.png"/></Relationships>
</file>

<file path=ppt/slides/_rels/slide51.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47.png"/><Relationship Id="rId3" Type="http://schemas.openxmlformats.org/officeDocument/2006/relationships/tags" Target="../tags/tag120.xml"/><Relationship Id="rId7" Type="http://schemas.openxmlformats.org/officeDocument/2006/relationships/notesSlide" Target="../notesSlides/notesSlide36.xml"/><Relationship Id="rId12" Type="http://schemas.openxmlformats.org/officeDocument/2006/relationships/image" Target="../media/image146.png"/><Relationship Id="rId2" Type="http://schemas.openxmlformats.org/officeDocument/2006/relationships/tags" Target="../tags/tag119.xml"/><Relationship Id="rId16" Type="http://schemas.openxmlformats.org/officeDocument/2006/relationships/image" Target="../media/image27.png"/><Relationship Id="rId1" Type="http://schemas.openxmlformats.org/officeDocument/2006/relationships/tags" Target="../tags/tag118.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2.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1.xml"/><Relationship Id="rId9" Type="http://schemas.openxmlformats.org/officeDocument/2006/relationships/image" Target="../media/image21.png"/><Relationship Id="rId1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5" name="Picture 4">
            <a:extLst>
              <a:ext uri="{FF2B5EF4-FFF2-40B4-BE49-F238E27FC236}">
                <a16:creationId xmlns:a16="http://schemas.microsoft.com/office/drawing/2014/main" id="{303AAF9F-EB5D-41C7-908E-B9C3E2547A18}"/>
              </a:ext>
            </a:extLst>
          </p:cNvPr>
          <p:cNvPicPr>
            <a:picLocks noChangeAspect="1"/>
          </p:cNvPicPr>
          <p:nvPr>
            <p:custDataLst>
              <p:tags r:id="rId2"/>
            </p:custDataLst>
          </p:nvPr>
        </p:nvPicPr>
        <p:blipFill>
          <a:blip r:embed="rId18"/>
          <a:stretch>
            <a:fillRect/>
          </a:stretch>
        </p:blipFill>
        <p:spPr>
          <a:xfrm>
            <a:off x="371509"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2994656" y="3184494"/>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33"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7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40"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201067</TotalTime>
  <Words>2908</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Times New Roman</vt:lpstr>
      <vt:lpstr>Century Gothic</vt:lpstr>
      <vt:lpstr>Symbol</vt:lpstr>
      <vt:lpstr>Candara</vt:lpstr>
      <vt:lpstr>Arial</vt:lpstr>
      <vt:lpstr>Cambria Math</vt:lpstr>
      <vt:lpstr>Wingdings</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6674</cp:revision>
  <cp:lastPrinted>2017-10-01T14:51:00Z</cp:lastPrinted>
  <dcterms:created xsi:type="dcterms:W3CDTF">2009-05-27T15:44:15Z</dcterms:created>
  <dcterms:modified xsi:type="dcterms:W3CDTF">2018-06-06T01:21:27Z</dcterms:modified>
</cp:coreProperties>
</file>